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</p:sldIdLst>
  <p:sldSz cx="6858000" cy="9144000" type="letter"/>
  <p:notesSz cx="7053263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2" autoAdjust="0"/>
    <p:restoredTop sz="94660"/>
  </p:normalViewPr>
  <p:slideViewPr>
    <p:cSldViewPr snapToGrid="0">
      <p:cViewPr>
        <p:scale>
          <a:sx n="75" d="100"/>
          <a:sy n="75" d="100"/>
        </p:scale>
        <p:origin x="1913" y="-5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434CD-ABAE-4D82-8F8D-CE84EEF2826D}" type="datetimeFigureOut">
              <a:rPr lang="en-US" smtClean="0"/>
              <a:t>7/4/2018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62845-BAAC-4351-B199-593FA74A98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895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434CD-ABAE-4D82-8F8D-CE84EEF2826D}" type="datetimeFigureOut">
              <a:rPr lang="en-US" smtClean="0"/>
              <a:t>7/4/2018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62845-BAAC-4351-B199-593FA74A98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621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434CD-ABAE-4D82-8F8D-CE84EEF2826D}" type="datetimeFigureOut">
              <a:rPr lang="en-US" smtClean="0"/>
              <a:t>7/4/2018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62845-BAAC-4351-B199-593FA74A98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437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434CD-ABAE-4D82-8F8D-CE84EEF2826D}" type="datetimeFigureOut">
              <a:rPr lang="en-US" smtClean="0"/>
              <a:t>7/4/2018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62845-BAAC-4351-B199-593FA74A98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845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434CD-ABAE-4D82-8F8D-CE84EEF2826D}" type="datetimeFigureOut">
              <a:rPr lang="en-US" smtClean="0"/>
              <a:t>7/4/2018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62845-BAAC-4351-B199-593FA74A98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853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434CD-ABAE-4D82-8F8D-CE84EEF2826D}" type="datetimeFigureOut">
              <a:rPr lang="en-US" smtClean="0"/>
              <a:t>7/4/2018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62845-BAAC-4351-B199-593FA74A98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986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434CD-ABAE-4D82-8F8D-CE84EEF2826D}" type="datetimeFigureOut">
              <a:rPr lang="en-US" smtClean="0"/>
              <a:t>7/4/2018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62845-BAAC-4351-B199-593FA74A98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75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434CD-ABAE-4D82-8F8D-CE84EEF2826D}" type="datetimeFigureOut">
              <a:rPr lang="en-US" smtClean="0"/>
              <a:t>7/4/2018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62845-BAAC-4351-B199-593FA74A98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349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434CD-ABAE-4D82-8F8D-CE84EEF2826D}" type="datetimeFigureOut">
              <a:rPr lang="en-US" smtClean="0"/>
              <a:t>7/4/2018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62845-BAAC-4351-B199-593FA74A98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734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434CD-ABAE-4D82-8F8D-CE84EEF2826D}" type="datetimeFigureOut">
              <a:rPr lang="en-US" smtClean="0"/>
              <a:t>7/4/2018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62845-BAAC-4351-B199-593FA74A98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662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434CD-ABAE-4D82-8F8D-CE84EEF2826D}" type="datetimeFigureOut">
              <a:rPr lang="en-US" smtClean="0"/>
              <a:t>7/4/2018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A62845-BAAC-4351-B199-593FA74A98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964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C434CD-ABAE-4D82-8F8D-CE84EEF2826D}" type="datetimeFigureOut">
              <a:rPr lang="en-US" smtClean="0"/>
              <a:t>7/4/2018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A62845-BAAC-4351-B199-593FA74A98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26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38102" y="733899"/>
            <a:ext cx="5062451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Tengu</a:t>
            </a:r>
            <a:r>
              <a:rPr lang="en-US" dirty="0" smtClean="0"/>
              <a:t> Aid Tokens</a:t>
            </a:r>
          </a:p>
          <a:p>
            <a:endParaRPr lang="en-US" dirty="0" smtClean="0"/>
          </a:p>
          <a:p>
            <a:r>
              <a:rPr lang="en-US" sz="1400" dirty="0" smtClean="0"/>
              <a:t>Tai Dan – Automatic</a:t>
            </a:r>
          </a:p>
          <a:p>
            <a:endParaRPr lang="en-US" sz="1400" dirty="0"/>
          </a:p>
          <a:p>
            <a:r>
              <a:rPr lang="en-US" sz="1400" dirty="0" err="1" smtClean="0"/>
              <a:t>Toko</a:t>
            </a:r>
            <a:r>
              <a:rPr lang="en-US" sz="1400" dirty="0" smtClean="0"/>
              <a:t> – PC is a </a:t>
            </a:r>
            <a:r>
              <a:rPr lang="en-US" sz="1400" dirty="0" err="1" smtClean="0"/>
              <a:t>Tengu</a:t>
            </a:r>
            <a:r>
              <a:rPr lang="en-US" sz="1400" dirty="0" smtClean="0"/>
              <a:t> OR Discuss Combat Tactics</a:t>
            </a:r>
          </a:p>
          <a:p>
            <a:r>
              <a:rPr lang="en-US" sz="1400" dirty="0"/>
              <a:t>	</a:t>
            </a:r>
            <a:r>
              <a:rPr lang="en-US" sz="1400" dirty="0" smtClean="0"/>
              <a:t>	 DC 16/20 Profession Soldier Check</a:t>
            </a:r>
          </a:p>
          <a:p>
            <a:endParaRPr lang="en-US" sz="1400" dirty="0"/>
          </a:p>
          <a:p>
            <a:r>
              <a:rPr lang="en-US" sz="1400" dirty="0" err="1" smtClean="0"/>
              <a:t>Naki</a:t>
            </a:r>
            <a:r>
              <a:rPr lang="en-US" sz="1400" dirty="0" smtClean="0"/>
              <a:t> – DC 20/24 Heal OR DC 24/28 Bluff/Diplomacy</a:t>
            </a:r>
          </a:p>
          <a:p>
            <a:r>
              <a:rPr lang="en-US" sz="1400" dirty="0"/>
              <a:t>	</a:t>
            </a:r>
            <a:r>
              <a:rPr lang="en-US" sz="1400" dirty="0" smtClean="0"/>
              <a:t>	to convince self-sufficiency medically</a:t>
            </a:r>
            <a:endParaRPr lang="en-US" sz="1400" dirty="0"/>
          </a:p>
        </p:txBody>
      </p:sp>
      <p:sp>
        <p:nvSpPr>
          <p:cNvPr id="4" name="Oval 3"/>
          <p:cNvSpPr/>
          <p:nvPr/>
        </p:nvSpPr>
        <p:spPr>
          <a:xfrm>
            <a:off x="435510" y="1750528"/>
            <a:ext cx="288389" cy="2624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Summing Junction 4"/>
          <p:cNvSpPr/>
          <p:nvPr/>
        </p:nvSpPr>
        <p:spPr>
          <a:xfrm>
            <a:off x="435510" y="1343238"/>
            <a:ext cx="288389" cy="262405"/>
          </a:xfrm>
          <a:prstGeom prst="flowChartSummingJuncti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435509" y="2385033"/>
            <a:ext cx="288389" cy="2624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438103" y="2963438"/>
            <a:ext cx="47032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Lose 1 if any Racist comments made re: </a:t>
            </a:r>
            <a:r>
              <a:rPr lang="en-US" sz="1400" b="1" dirty="0" err="1" smtClean="0"/>
              <a:t>Tengu</a:t>
            </a:r>
            <a:r>
              <a:rPr lang="en-US" sz="1400" b="1" dirty="0" smtClean="0"/>
              <a:t> or other race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2057" y="1035461"/>
            <a:ext cx="58992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Earned  Spent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38102" y="3417746"/>
            <a:ext cx="5062451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Aasimar</a:t>
            </a:r>
            <a:r>
              <a:rPr lang="en-US" dirty="0" smtClean="0"/>
              <a:t> Aid Tokens (max 2)</a:t>
            </a:r>
          </a:p>
          <a:p>
            <a:endParaRPr lang="en-US" dirty="0" smtClean="0"/>
          </a:p>
          <a:p>
            <a:r>
              <a:rPr lang="en-US" sz="1400" b="1" dirty="0" smtClean="0"/>
              <a:t>Commander Go Xiang</a:t>
            </a:r>
            <a:r>
              <a:rPr lang="en-US" sz="1400" dirty="0" smtClean="0"/>
              <a:t>: No Token – once 1</a:t>
            </a:r>
            <a:r>
              <a:rPr lang="en-US" sz="1400" baseline="30000" dirty="0" smtClean="0"/>
              <a:t>st</a:t>
            </a:r>
            <a:r>
              <a:rPr lang="en-US" sz="1400" dirty="0" smtClean="0"/>
              <a:t> Token earned, grants access to Armory</a:t>
            </a:r>
          </a:p>
          <a:p>
            <a:endParaRPr lang="en-US" sz="1400" dirty="0"/>
          </a:p>
          <a:p>
            <a:r>
              <a:rPr lang="en-US" sz="1400" b="1" dirty="0" err="1" smtClean="0"/>
              <a:t>Sgt</a:t>
            </a:r>
            <a:r>
              <a:rPr lang="en-US" sz="1400" b="1" dirty="0" smtClean="0"/>
              <a:t> Bai </a:t>
            </a:r>
            <a:r>
              <a:rPr lang="en-US" sz="1400" b="1" dirty="0" err="1" smtClean="0"/>
              <a:t>Zhi</a:t>
            </a:r>
            <a:r>
              <a:rPr lang="en-US" sz="1400" b="1" dirty="0" smtClean="0"/>
              <a:t> </a:t>
            </a:r>
            <a:r>
              <a:rPr lang="en-US" sz="1400" dirty="0" smtClean="0"/>
              <a:t>– Concerned about lack of weapons. DC 20/24 Craft Armor, Bows, Weapons OR  DC 20/24 Performance to Inspire</a:t>
            </a:r>
          </a:p>
          <a:p>
            <a:endParaRPr lang="en-US" sz="1400" dirty="0"/>
          </a:p>
          <a:p>
            <a:r>
              <a:rPr lang="en-US" sz="1400" b="1" dirty="0" smtClean="0"/>
              <a:t>Scout Noro </a:t>
            </a:r>
            <a:r>
              <a:rPr lang="en-US" sz="1400" b="1" dirty="0" err="1" smtClean="0"/>
              <a:t>Yuto</a:t>
            </a:r>
            <a:r>
              <a:rPr lang="en-US" sz="1400" dirty="0" smtClean="0"/>
              <a:t> – DC 20/24  </a:t>
            </a:r>
            <a:r>
              <a:rPr lang="en-US" sz="1400" dirty="0" err="1" smtClean="0"/>
              <a:t>Imtimidate</a:t>
            </a:r>
            <a:r>
              <a:rPr lang="en-US" sz="1400" dirty="0" smtClean="0"/>
              <a:t>/Diplomacy to recruit</a:t>
            </a:r>
          </a:p>
          <a:p>
            <a:endParaRPr lang="en-US" sz="1400" dirty="0"/>
          </a:p>
          <a:p>
            <a:r>
              <a:rPr lang="en-US" sz="1400" b="1" dirty="0" smtClean="0"/>
              <a:t>Cook Fong </a:t>
            </a:r>
            <a:r>
              <a:rPr lang="en-US" sz="1400" dirty="0" smtClean="0"/>
              <a:t>– DC 20/24 Profession Cook or Survival to forage</a:t>
            </a:r>
          </a:p>
          <a:p>
            <a:endParaRPr lang="en-US" sz="1400" dirty="0"/>
          </a:p>
          <a:p>
            <a:r>
              <a:rPr lang="en-US" sz="1400" b="1" dirty="0" smtClean="0"/>
              <a:t>Captain Tai Dan</a:t>
            </a:r>
            <a:r>
              <a:rPr lang="en-US" sz="1400" dirty="0" smtClean="0"/>
              <a:t> – DC 20/24 Profession Soldier (</a:t>
            </a:r>
            <a:r>
              <a:rPr lang="en-US" sz="1400" dirty="0" err="1" smtClean="0"/>
              <a:t>etc</a:t>
            </a:r>
            <a:r>
              <a:rPr lang="en-US" sz="1400" dirty="0" smtClean="0"/>
              <a:t>) to run through drills and shame the </a:t>
            </a:r>
            <a:r>
              <a:rPr lang="en-US" sz="1400" dirty="0" err="1" smtClean="0"/>
              <a:t>Aasimar</a:t>
            </a:r>
            <a:endParaRPr lang="en-US" sz="1400" b="1" dirty="0" smtClean="0"/>
          </a:p>
        </p:txBody>
      </p:sp>
      <p:sp>
        <p:nvSpPr>
          <p:cNvPr id="13" name="Oval 12"/>
          <p:cNvSpPr/>
          <p:nvPr/>
        </p:nvSpPr>
        <p:spPr>
          <a:xfrm>
            <a:off x="435511" y="4644950"/>
            <a:ext cx="288389" cy="2624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435509" y="5262815"/>
            <a:ext cx="288389" cy="2624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42057" y="3719308"/>
            <a:ext cx="58992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Earned  Spent</a:t>
            </a:r>
          </a:p>
        </p:txBody>
      </p:sp>
      <p:sp>
        <p:nvSpPr>
          <p:cNvPr id="21" name="Oval 20"/>
          <p:cNvSpPr/>
          <p:nvPr/>
        </p:nvSpPr>
        <p:spPr>
          <a:xfrm>
            <a:off x="435509" y="5676472"/>
            <a:ext cx="288389" cy="2624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439943" y="6117669"/>
            <a:ext cx="288389" cy="2624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338231" y="6661318"/>
            <a:ext cx="5708008" cy="1831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Bear/Tiger Fight 	– </a:t>
            </a:r>
            <a:r>
              <a:rPr lang="en-US" sz="1400" dirty="0" smtClean="0"/>
              <a:t>Spend 1        to have soldiers handle cubs</a:t>
            </a:r>
          </a:p>
          <a:p>
            <a:endParaRPr lang="en-US" sz="900" dirty="0" smtClean="0"/>
          </a:p>
          <a:p>
            <a:r>
              <a:rPr lang="en-US" dirty="0" smtClean="0"/>
              <a:t>Blight Fire Battle 	– </a:t>
            </a:r>
            <a:r>
              <a:rPr lang="en-US" sz="1400" dirty="0" smtClean="0"/>
              <a:t>Spend 1        to deal 30/40 damage to </a:t>
            </a:r>
            <a:r>
              <a:rPr lang="en-US" sz="1400" dirty="0" err="1" smtClean="0"/>
              <a:t>Riko</a:t>
            </a:r>
            <a:endParaRPr lang="en-US" sz="1400" dirty="0" smtClean="0"/>
          </a:p>
          <a:p>
            <a:r>
              <a:rPr lang="en-US" sz="1400" dirty="0"/>
              <a:t>	</a:t>
            </a:r>
            <a:r>
              <a:rPr lang="en-US" sz="1400" dirty="0" smtClean="0"/>
              <a:t>		     	</a:t>
            </a:r>
            <a:r>
              <a:rPr lang="en-US" dirty="0" smtClean="0"/>
              <a:t>– </a:t>
            </a:r>
            <a:r>
              <a:rPr lang="en-US" sz="1400" dirty="0"/>
              <a:t>Spend 1</a:t>
            </a:r>
            <a:r>
              <a:rPr lang="en-US" sz="1400" dirty="0" smtClean="0"/>
              <a:t>        to handle bombardiers</a:t>
            </a:r>
          </a:p>
          <a:p>
            <a:endParaRPr lang="en-US" sz="1400" dirty="0"/>
          </a:p>
          <a:p>
            <a:r>
              <a:rPr lang="en-US" dirty="0"/>
              <a:t>After Blight </a:t>
            </a:r>
            <a:r>
              <a:rPr lang="en-US" dirty="0" smtClean="0"/>
              <a:t>Battle	– </a:t>
            </a:r>
            <a:r>
              <a:rPr lang="en-US" sz="1400" dirty="0" smtClean="0"/>
              <a:t>Spend 1        to heal 6d6/9d6</a:t>
            </a:r>
          </a:p>
          <a:p>
            <a:r>
              <a:rPr lang="en-US" sz="1400" dirty="0"/>
              <a:t>		</a:t>
            </a:r>
            <a:r>
              <a:rPr lang="en-US" sz="1400" dirty="0" smtClean="0"/>
              <a:t>	       	</a:t>
            </a:r>
            <a:r>
              <a:rPr lang="en-US" dirty="0" smtClean="0"/>
              <a:t>–</a:t>
            </a:r>
            <a:r>
              <a:rPr lang="en-US" sz="1400" dirty="0" smtClean="0"/>
              <a:t> Spend 1        to cast Heroism on two PCs </a:t>
            </a:r>
            <a:endParaRPr lang="en-US" sz="1400" dirty="0"/>
          </a:p>
        </p:txBody>
      </p:sp>
      <p:sp>
        <p:nvSpPr>
          <p:cNvPr id="28" name="Flowchart: Summing Junction 27"/>
          <p:cNvSpPr/>
          <p:nvPr/>
        </p:nvSpPr>
        <p:spPr>
          <a:xfrm>
            <a:off x="3035083" y="7183261"/>
            <a:ext cx="191590" cy="174291"/>
          </a:xfrm>
          <a:prstGeom prst="flowChartSummingJuncti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lowchart: Summing Junction 28"/>
          <p:cNvSpPr/>
          <p:nvPr/>
        </p:nvSpPr>
        <p:spPr>
          <a:xfrm>
            <a:off x="3035083" y="7447720"/>
            <a:ext cx="191590" cy="174291"/>
          </a:xfrm>
          <a:prstGeom prst="flowChartSummingJuncti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lowchart: Summing Junction 29"/>
          <p:cNvSpPr/>
          <p:nvPr/>
        </p:nvSpPr>
        <p:spPr>
          <a:xfrm>
            <a:off x="3035083" y="6790573"/>
            <a:ext cx="191590" cy="174291"/>
          </a:xfrm>
          <a:prstGeom prst="flowChartSummingJuncti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lowchart: Summing Junction 30"/>
          <p:cNvSpPr/>
          <p:nvPr/>
        </p:nvSpPr>
        <p:spPr>
          <a:xfrm>
            <a:off x="3035083" y="7955443"/>
            <a:ext cx="191590" cy="174291"/>
          </a:xfrm>
          <a:prstGeom prst="flowChartSummingJuncti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lowchart: Summing Junction 31"/>
          <p:cNvSpPr/>
          <p:nvPr/>
        </p:nvSpPr>
        <p:spPr>
          <a:xfrm>
            <a:off x="3035083" y="8225865"/>
            <a:ext cx="191590" cy="174291"/>
          </a:xfrm>
          <a:prstGeom prst="flowChartSummingJuncti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1010908" y="1329335"/>
            <a:ext cx="277745" cy="2656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1010908" y="1747321"/>
            <a:ext cx="277745" cy="2656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1010908" y="2388959"/>
            <a:ext cx="277745" cy="2656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1010908" y="4644950"/>
            <a:ext cx="277745" cy="2656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1011859" y="5259476"/>
            <a:ext cx="277745" cy="2656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1010907" y="5676340"/>
            <a:ext cx="277745" cy="2656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1010906" y="6123429"/>
            <a:ext cx="277745" cy="2656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1438102" y="407444"/>
            <a:ext cx="33661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PFS 9-19 Clash in </a:t>
            </a:r>
            <a:r>
              <a:rPr lang="en-US" sz="1400" b="1" dirty="0" err="1" smtClean="0"/>
              <a:t>Kaimuko</a:t>
            </a:r>
            <a:r>
              <a:rPr lang="en-US" sz="1400" b="1" dirty="0" smtClean="0"/>
              <a:t> Wood Token Aid</a:t>
            </a:r>
          </a:p>
        </p:txBody>
      </p:sp>
    </p:spTree>
    <p:extLst>
      <p:ext uri="{BB962C8B-B14F-4D97-AF65-F5344CB8AC3E}">
        <p14:creationId xmlns:p14="http://schemas.microsoft.com/office/powerpoint/2010/main" val="385789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3861</TotalTime>
  <Words>130</Words>
  <Application>Microsoft Office PowerPoint</Application>
  <PresentationFormat>Letter Paper (8.5x11 in)</PresentationFormat>
  <Paragraphs>31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Noah Cohen</dc:creator>
  <cp:lastModifiedBy>Noah Cohen</cp:lastModifiedBy>
  <cp:revision>11</cp:revision>
  <cp:lastPrinted>2018-07-07T00:34:25Z</cp:lastPrinted>
  <dcterms:created xsi:type="dcterms:W3CDTF">2018-07-04T23:38:21Z</dcterms:created>
  <dcterms:modified xsi:type="dcterms:W3CDTF">2018-07-07T16:00:19Z</dcterms:modified>
</cp:coreProperties>
</file>